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65" r:id="rId7"/>
    <p:sldId id="272" r:id="rId8"/>
    <p:sldId id="271" r:id="rId9"/>
    <p:sldId id="270" r:id="rId10"/>
    <p:sldId id="266" r:id="rId11"/>
    <p:sldId id="267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LvgagMupj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Hunters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Farmers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Afbeelding 5" descr="C:\Users\acidb\Downloads\otzi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6" y="1412776"/>
            <a:ext cx="2603666" cy="532859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Afbeelding 6" descr="C:\Users\acidb\Downloads\otzi_ice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50777"/>
            <a:ext cx="5616624" cy="42025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 + </a:t>
            </a:r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Worksheet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19872" y="1484784"/>
            <a:ext cx="5266928" cy="4641379"/>
          </a:xfrm>
        </p:spPr>
        <p:txBody>
          <a:bodyPr/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10 - 15 minutes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the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? Continue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823204"/>
            <a:ext cx="5400600" cy="3034796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179512" y="5805264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1.3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r>
              <a:rPr lang="nl-NL" dirty="0"/>
              <a:t>:</a:t>
            </a:r>
            <a:endParaRPr lang="nl-NL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185284" y="3148882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1.5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</a:t>
            </a:r>
            <a:r>
              <a:rPr lang="nl-NL" dirty="0" err="1" smtClean="0"/>
              <a:t>Make</a:t>
            </a:r>
            <a:r>
              <a:rPr lang="nl-NL" dirty="0" smtClean="0"/>
              <a:t> </a:t>
            </a:r>
            <a:r>
              <a:rPr lang="nl-NL" dirty="0" err="1" smtClean="0"/>
              <a:t>Questions</a:t>
            </a:r>
            <a:r>
              <a:rPr lang="nl-NL" dirty="0" smtClean="0"/>
              <a:t>:</a:t>
            </a: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916833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week: Egypt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Kahoot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Wilhelmus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long war (book)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dirty="0" smtClean="0">
                <a:solidFill>
                  <a:schemeClr val="bg1"/>
                </a:solidFill>
              </a:rPr>
              <a:t>A long war (map)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15816" y="206084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check +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Agricultural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great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discovery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!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book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effect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Comparing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Lesson</a:t>
            </a:r>
            <a:r>
              <a:rPr lang="nl-NL" sz="4000" dirty="0" smtClean="0">
                <a:solidFill>
                  <a:schemeClr val="bg1"/>
                </a:solidFill>
              </a:rPr>
              <a:t> Goals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pPr>
              <a:buNone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agriculture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become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main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means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existence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5508104" y="4653136"/>
            <a:ext cx="3384376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Terms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Agricultural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Cattle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Farming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Arable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Farming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Permanent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Dwelling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places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 check + </a:t>
            </a:r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880320" y="2060848"/>
            <a:ext cx="6263680" cy="3600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question of </a:t>
            </a:r>
            <a:r>
              <a:rPr kumimoji="0" lang="nl-NL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yesterday</a:t>
            </a: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was: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known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about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life of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hunters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gatherers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prehistoric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times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“Homo erectus”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evolved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apes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first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human species;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“Homo erectus”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discovered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fire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“Homo erectus” made tools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stone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we call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stone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Pre-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historic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times</a:t>
            </a: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end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history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begins</a:t>
            </a:r>
            <a:r>
              <a:rPr kumimoji="0" lang="nl-NL" sz="2400" b="0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nl-NL" sz="24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Homework</a:t>
            </a:r>
            <a:r>
              <a:rPr lang="nl-NL" b="1" i="1" dirty="0" smtClean="0">
                <a:solidFill>
                  <a:schemeClr val="bg1"/>
                </a:solidFill>
              </a:rPr>
              <a:t> check + </a:t>
            </a: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Agricultural </a:t>
            </a:r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Revolution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2880320" y="2060848"/>
            <a:ext cx="6263680" cy="36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</a:t>
            </a:r>
            <a:r>
              <a:rPr kumimoji="0" lang="nl-NL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2400" b="1" i="0" u="none" strike="noStrike" kern="1200" cap="none" spc="0" normalizeH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r>
              <a:rPr kumimoji="0" lang="nl-NL" sz="24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Is </a:t>
            </a:r>
            <a:r>
              <a:rPr lang="nl-NL" sz="2400" baseline="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aseline="0" dirty="0" smtClean="0">
                <a:solidFill>
                  <a:schemeClr val="accent3">
                    <a:lumMod val="50000"/>
                  </a:schemeClr>
                </a:solidFill>
              </a:rPr>
              <a:t> term we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use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discribe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transition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hunter-gatherers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farmers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means a big change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way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live. 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note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nl-N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you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name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another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history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nl-NL" sz="240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great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discovery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!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book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2866603" y="1556792"/>
            <a:ext cx="6169893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Book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3200" dirty="0" err="1" smtClean="0">
                <a:solidFill>
                  <a:schemeClr val="accent3">
                    <a:lumMod val="50000"/>
                  </a:schemeClr>
                </a:solidFill>
              </a:rPr>
              <a:t>Chapter</a:t>
            </a:r>
            <a:r>
              <a:rPr lang="nl-NL" sz="3200" dirty="0" smtClean="0">
                <a:solidFill>
                  <a:schemeClr val="accent3">
                    <a:lumMod val="50000"/>
                  </a:schemeClr>
                </a:solidFill>
              </a:rPr>
              <a:t> 1.3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(pages 13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15)</a:t>
            </a:r>
          </a:p>
          <a:p>
            <a:endParaRPr lang="nl-NL" sz="32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From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Hunter-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Gatherers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Farmers,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Ice Age 120.000 – 12.000 BC</a:t>
            </a:r>
            <a:b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became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warmer, more food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available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stopped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nomads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-&gt;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population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grew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10.000 BC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became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dry,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less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food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available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-&gt;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now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Hunting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gave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less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food,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our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ancester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gained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more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knowledge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cultivating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lands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Middle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-East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primitive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grains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cattle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easy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tame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available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A </a:t>
            </a:r>
            <a:r>
              <a:rPr lang="nl-NL" b="1" i="1" dirty="0" err="1" smtClean="0">
                <a:solidFill>
                  <a:schemeClr val="bg1"/>
                </a:solidFill>
              </a:rPr>
              <a:t>great</a:t>
            </a:r>
            <a:r>
              <a:rPr lang="nl-NL" b="1" i="1" dirty="0" smtClean="0">
                <a:solidFill>
                  <a:schemeClr val="bg1"/>
                </a:solidFill>
              </a:rPr>
              <a:t> </a:t>
            </a:r>
            <a:r>
              <a:rPr lang="nl-NL" b="1" i="1" dirty="0" err="1" smtClean="0">
                <a:solidFill>
                  <a:schemeClr val="bg1"/>
                </a:solidFill>
              </a:rPr>
              <a:t>discovery</a:t>
            </a:r>
            <a:r>
              <a:rPr lang="nl-NL" b="1" i="1" dirty="0" smtClean="0">
                <a:solidFill>
                  <a:schemeClr val="bg1"/>
                </a:solidFill>
              </a:rPr>
              <a:t>! (</a:t>
            </a:r>
            <a:r>
              <a:rPr lang="nl-NL" b="1" i="1" dirty="0" err="1" smtClean="0">
                <a:solidFill>
                  <a:schemeClr val="bg1"/>
                </a:solidFill>
              </a:rPr>
              <a:t>book</a:t>
            </a:r>
            <a:r>
              <a:rPr lang="nl-NL" b="1" i="1" dirty="0" smtClean="0">
                <a:solidFill>
                  <a:schemeClr val="bg1"/>
                </a:solidFill>
              </a:rPr>
              <a:t>)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Effect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215041"/>
              </p:ext>
            </p:extLst>
          </p:nvPr>
        </p:nvGraphicFramePr>
        <p:xfrm>
          <a:off x="2935138" y="3481155"/>
          <a:ext cx="6096000" cy="238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54816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Cause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Effect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Ending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of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the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last</a:t>
                      </a:r>
                      <a:r>
                        <a:rPr lang="nl-NL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Ice Age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Lower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temperatures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– more food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available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More food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available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Stay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at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one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place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Dryer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climate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–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less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food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available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The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need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get more</a:t>
                      </a:r>
                      <a:r>
                        <a:rPr lang="nl-NL" baseline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food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The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need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to</a:t>
                      </a:r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 get more food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Discovery of </a:t>
                      </a:r>
                      <a:r>
                        <a:rPr lang="nl-NL" dirty="0" err="1" smtClean="0">
                          <a:solidFill>
                            <a:schemeClr val="bg2">
                              <a:lumMod val="25000"/>
                            </a:schemeClr>
                          </a:solidFill>
                        </a:rPr>
                        <a:t>Agriculture</a:t>
                      </a:r>
                      <a:endParaRPr lang="nl-NL" dirty="0">
                        <a:solidFill>
                          <a:schemeClr val="bg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kstvak 9"/>
          <p:cNvSpPr txBox="1"/>
          <p:nvPr/>
        </p:nvSpPr>
        <p:spPr>
          <a:xfrm>
            <a:off x="2861245" y="1444988"/>
            <a:ext cx="61698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does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effect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mean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is 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partly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responsible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effect. Effect is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dependant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on a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Example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Hold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hand in a flame (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cause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you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get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burned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(effect)</a:t>
            </a:r>
          </a:p>
        </p:txBody>
      </p:sp>
    </p:spTree>
    <p:extLst>
      <p:ext uri="{BB962C8B-B14F-4D97-AF65-F5344CB8AC3E}">
        <p14:creationId xmlns:p14="http://schemas.microsoft.com/office/powerpoint/2010/main" val="1187124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Comparing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Comparing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145789"/>
              </p:ext>
            </p:extLst>
          </p:nvPr>
        </p:nvGraphicFramePr>
        <p:xfrm>
          <a:off x="2937965" y="1916088"/>
          <a:ext cx="6098530" cy="459245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049265"/>
                <a:gridCol w="3049265"/>
              </a:tblGrid>
              <a:tr h="408673"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Hunter/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Gatherers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Farmers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177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Live in small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tents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huts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and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caves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Bigger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more permanent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residences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086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Nomads</a:t>
                      </a:r>
                      <a:endParaRPr lang="nl-NL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Sedentary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1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Simple tools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from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stone</a:t>
                      </a:r>
                      <a:endParaRPr lang="nl-NL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Polished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stones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177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Small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groups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Large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groups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(small 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villages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177">
                <a:tc>
                  <a:txBody>
                    <a:bodyPr/>
                    <a:lstStyle/>
                    <a:p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The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use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of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materials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coming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from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animals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hides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antlers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bones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New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techniques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(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pottery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nl-NL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weaving</a:t>
                      </a:r>
                      <a:r>
                        <a:rPr lang="nl-NL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)</a:t>
                      </a:r>
                      <a:endParaRPr lang="nl-NL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71517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Few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possessions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More/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bigger</a:t>
                      </a:r>
                      <a:r>
                        <a:rPr lang="nl-NL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possesions</a:t>
                      </a:r>
                      <a:endParaRPr lang="nl-NL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  <a:p>
                      <a:endParaRPr lang="nl-NL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Actieknop: Film 2">
            <a:hlinkClick r:id="rId2" highlightClick="1"/>
          </p:cNvPr>
          <p:cNvSpPr/>
          <p:nvPr/>
        </p:nvSpPr>
        <p:spPr>
          <a:xfrm>
            <a:off x="7380312" y="527622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29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-4142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r>
              <a:rPr lang="nl-NL" dirty="0" smtClean="0">
                <a:solidFill>
                  <a:schemeClr val="bg1"/>
                </a:solidFill>
              </a:rPr>
              <a:t> check + </a:t>
            </a: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Agricultural 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A </a:t>
            </a:r>
            <a:r>
              <a:rPr lang="nl-NL" dirty="0" err="1" smtClean="0">
                <a:solidFill>
                  <a:schemeClr val="bg1"/>
                </a:solidFill>
              </a:rPr>
              <a:t>great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 err="1" smtClean="0">
                <a:solidFill>
                  <a:schemeClr val="bg1"/>
                </a:solidFill>
              </a:rPr>
              <a:t>discovery</a:t>
            </a:r>
            <a:r>
              <a:rPr lang="nl-NL" dirty="0" smtClean="0">
                <a:solidFill>
                  <a:schemeClr val="bg1"/>
                </a:solidFill>
              </a:rPr>
              <a:t>! (</a:t>
            </a:r>
            <a:r>
              <a:rPr lang="nl-NL" dirty="0" err="1" smtClean="0">
                <a:solidFill>
                  <a:schemeClr val="bg1"/>
                </a:solidFill>
              </a:rPr>
              <a:t>book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Cause and effect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Comparing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worksheet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1916832"/>
            <a:ext cx="6242695" cy="48245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agriculture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become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main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means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existence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?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Last Ice 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Age 120.000 – 12.000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BC</a:t>
            </a:r>
            <a:b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Change in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-&gt; more food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10.000 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BC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Climate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became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dry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where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consequences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Permanent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Dwelling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Places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Possession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Large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groups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villages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working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together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Other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crafts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rose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up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The Rise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Civilizations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(next week!)</a:t>
            </a:r>
          </a:p>
          <a:p>
            <a:pPr marL="0" indent="0"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738639" y="260648"/>
            <a:ext cx="3384376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Terms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Agricultural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Revolution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Cattle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Farming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Arable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Farming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Permanent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Dwelling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places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745</Words>
  <Application>Microsoft Office PowerPoint</Application>
  <PresentationFormat>Diavoorstelling (4:3)</PresentationFormat>
  <Paragraphs>209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The age of Hunters and Farmers</vt:lpstr>
      <vt:lpstr>Lesson Plan</vt:lpstr>
      <vt:lpstr>Lesson Goals</vt:lpstr>
      <vt:lpstr>Homework check + Recap</vt:lpstr>
      <vt:lpstr>Agricultural Revolution</vt:lpstr>
      <vt:lpstr>A great discovery! (book)</vt:lpstr>
      <vt:lpstr>PowerPoint-presentatie</vt:lpstr>
      <vt:lpstr>PowerPoint-presentatie</vt:lpstr>
      <vt:lpstr>PowerPoint-presentatie</vt:lpstr>
      <vt:lpstr>Homework + Worksheet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65</cp:revision>
  <dcterms:created xsi:type="dcterms:W3CDTF">2016-08-23T07:40:09Z</dcterms:created>
  <dcterms:modified xsi:type="dcterms:W3CDTF">2019-08-04T18:14:27Z</dcterms:modified>
</cp:coreProperties>
</file>